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5" r:id="rId5"/>
    <p:sldId id="266" r:id="rId6"/>
    <p:sldId id="264" r:id="rId7"/>
    <p:sldId id="268" r:id="rId8"/>
    <p:sldId id="267" r:id="rId9"/>
    <p:sldId id="276" r:id="rId10"/>
    <p:sldId id="272" r:id="rId11"/>
    <p:sldId id="273" r:id="rId12"/>
    <p:sldId id="274" r:id="rId13"/>
    <p:sldId id="275" r:id="rId14"/>
    <p:sldId id="270" r:id="rId15"/>
    <p:sldId id="278" r:id="rId16"/>
    <p:sldId id="263" r:id="rId17"/>
    <p:sldId id="260" r:id="rId18"/>
    <p:sldId id="261" r:id="rId19"/>
    <p:sldId id="262" r:id="rId20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265E3-847C-3E40-4292-6ACC6F3F6911}" v="41" dt="2022-06-30T12:01:59.525"/>
    <p1510:client id="{963BEBBA-8118-4EF8-1BEE-17C241BFAD6D}" v="338" dt="2022-06-30T11:48:52.437"/>
    <p1510:client id="{A7A6255E-3399-4691-98DE-AEB84784430B}" v="107" dt="2022-06-30T11:59:29.853"/>
    <p1510:client id="{BDAF5445-225D-19E7-B457-3AD1A870C74A}" v="11" dt="2022-06-30T12:03:01.524"/>
    <p1510:client id="{C630A4A3-E7DF-45A8-ABEC-CB1DD0D95D3F}" v="268" dt="2022-06-30T08:55:11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0610F40-DD83-4391-8B3B-E15E934C5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400C6E-0759-4AB4-8024-3C334621C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282F1-9BD5-448D-B710-EB171C640649}" type="datetime1">
              <a:rPr lang="de-DE" smtClean="0"/>
              <a:t>30.06.2022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9DEC2B-AD63-4E8C-9E08-73121A8EB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69BB60-DDD1-4680-A527-8A5FAC4324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A961F-274D-4C6E-B92E-C08B31C14D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55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2AA8D-2983-436D-BC34-F94B45AD2805}" type="datetime1">
              <a:rPr lang="de-DE" smtClean="0"/>
              <a:pPr/>
              <a:t>30.06.2022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E8E08-D4F7-4390-A6B0-F02581E7EA53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9024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E8E08-D4F7-4390-A6B0-F02581E7EA5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30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29001-AEB2-4300-908F-79DD46D80191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FDEBB0-7779-4DFF-875F-B6230C257977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565917-BE52-4A57-BB7C-FB12784FDE0B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53735-28AA-4D02-A15E-D1065073BDAE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CA535-61EF-471F-9A33-48D6846C45E4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B8DFCC-212B-406A-8089-101082B231A8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AA6530-45B8-4E3B-83CF-3E82020271A9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B6E1E2-6FEE-4734-8D21-0AA6033ECC03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0BABC-4A75-4AAB-BF5C-4D0C9DA0EDDB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6B4F1-6B81-454C-AA7C-6C6AA8575E49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B87FC73A-EFF4-4383-915E-DEB48A87A15D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7F711B14-665C-4D80-B473-D3A866DC2DA0}" type="datetime1">
              <a:rPr lang="de-DE" noProof="0" smtClean="0"/>
              <a:t>30.06.2022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>
                <a:latin typeface="Arial Nova"/>
              </a:rPr>
              <a:t>Euro2021-Projektarbeit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latin typeface="Arial Nova"/>
              </a:rPr>
              <a:t>Luca </a:t>
            </a:r>
            <a:r>
              <a:rPr lang="de-DE" dirty="0" err="1">
                <a:latin typeface="Arial Nova"/>
              </a:rPr>
              <a:t>Vinti</a:t>
            </a:r>
            <a:endParaRPr lang="de-DE" dirty="0">
              <a:latin typeface="Arial Nova"/>
            </a:endParaRPr>
          </a:p>
          <a:p>
            <a:r>
              <a:rPr lang="de-DE" dirty="0">
                <a:latin typeface="Arial Nova"/>
              </a:rPr>
              <a:t>Joel Robert</a:t>
            </a:r>
          </a:p>
          <a:p>
            <a:r>
              <a:rPr lang="de-DE" dirty="0">
                <a:latin typeface="Arial Nova"/>
              </a:rPr>
              <a:t>Richard </a:t>
            </a:r>
            <a:r>
              <a:rPr lang="de-DE" dirty="0" err="1">
                <a:latin typeface="Arial Nova"/>
              </a:rPr>
              <a:t>Matalewski</a:t>
            </a:r>
            <a:endParaRPr lang="de-DE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55E9-11D1-2B6E-A208-AA40323C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WEBSITE MANNSCHAFTEN</a:t>
            </a: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37E1E6-479E-65FB-42AD-D033E5A3E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794" y="2482596"/>
            <a:ext cx="7612085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9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0F4-E009-3468-9FF5-80CE212B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1300">
                <a:ea typeface="+mj-lt"/>
                <a:cs typeface="+mj-lt"/>
              </a:rPr>
              <a:t>WEBSITE MANNSCHAFTEN</a:t>
            </a:r>
          </a:p>
          <a:p>
            <a:endParaRPr lang="en-US" sz="13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6AFD09-6BEB-C874-D734-4FDFA486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6AE403-6BF9-8601-ABFA-CFD5C46D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494796"/>
            <a:ext cx="6227064" cy="3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CE504-C7F0-DA47-7801-89D361C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WEBSITE MANNSCHAFTEN</a:t>
            </a: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E06146-1874-264E-DCBE-E8DA37031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180" y="2482596"/>
            <a:ext cx="7763313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C107F-A822-365A-39BF-DF33CEB7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Website </a:t>
            </a:r>
            <a:r>
              <a:rPr lang="en-US" err="1"/>
              <a:t>Mannschaften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2D3BD74-8612-784D-966C-28B8F3F9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68" y="960118"/>
            <a:ext cx="7648463" cy="3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56BC-AEC3-FADD-5057-1DEBFE92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WEBSITE MANNSCHAFTEN</a:t>
            </a: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CAC670-1C8D-C146-1126-79BE6285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638044"/>
            <a:ext cx="7729728" cy="29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2174-D360-80E6-912E-9AD18C5B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WEBSITE MANNSCHAFTEN</a:t>
            </a:r>
          </a:p>
          <a:p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42B7515-7272-EE6E-CB31-C2CAD4DC6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941" y="2573092"/>
            <a:ext cx="4821548" cy="3101975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FEEC545-3D73-08EA-BA47-AA926F54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2570907"/>
            <a:ext cx="6121879" cy="39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BE2-6443-7359-FA5C-319AF3F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statistik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45FB-13CB-F472-D924-C285CA84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Link: http: https://euro2021projekt.github.io/Statistik.html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073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6EC2F-E8D3-E647-C7D6-FDB69673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 </a:t>
            </a:r>
            <a:r>
              <a:rPr lang="en-US">
                <a:ea typeface="+mj-lt"/>
                <a:cs typeface="+mj-lt"/>
              </a:rPr>
              <a:t>statistik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B07421-A86B-FD38-CEE8-15DA064D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2306378"/>
            <a:ext cx="4738098" cy="287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E490C0-9CBD-AEA9-CD0D-4E57B10F6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7" y="4110652"/>
            <a:ext cx="7729728" cy="2519823"/>
          </a:xfrm>
        </p:spPr>
      </p:pic>
    </p:spTree>
    <p:extLst>
      <p:ext uri="{BB962C8B-B14F-4D97-AF65-F5344CB8AC3E}">
        <p14:creationId xmlns:p14="http://schemas.microsoft.com/office/powerpoint/2010/main" val="58757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8F4ECCF-B4BC-410C-74F4-D3FAA9AE5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94" y="4878347"/>
            <a:ext cx="9153942" cy="1633091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556E438-DB73-10B7-B8CA-378A89C4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2404836"/>
            <a:ext cx="4693556" cy="2266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C193615-A14B-B0D0-813C-F558E8DE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381191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A412-4119-AFA4-7D68-C52128A1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statistik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F01321A-542E-FA40-5D9E-272F10BC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" y="2268072"/>
            <a:ext cx="6616699" cy="402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6F9514-8710-0B18-DFB3-C7CDF0614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9143" y="3821642"/>
            <a:ext cx="5334000" cy="2476500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912DE6-5705-D231-B827-0FF331B0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66" y="2293273"/>
            <a:ext cx="2092504" cy="1398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978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F6C75-5E8E-4450-625E-5A614B54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err="1">
                <a:latin typeface="Arial Nova"/>
              </a:rPr>
              <a:t>Inhalt</a:t>
            </a:r>
            <a:endParaRPr lang="en-US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3E4B-C6C5-C9B5-53BF-DB922ECA8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404040"/>
                </a:solidFill>
              </a:rPr>
              <a:t>Warum</a:t>
            </a:r>
            <a:r>
              <a:rPr lang="en-US" dirty="0">
                <a:solidFill>
                  <a:srgbClr val="404040"/>
                </a:solidFill>
              </a:rPr>
              <a:t> Euro 2021 </a:t>
            </a:r>
            <a:r>
              <a:rPr lang="en-US" dirty="0" err="1">
                <a:solidFill>
                  <a:srgbClr val="404040"/>
                </a:solidFill>
              </a:rPr>
              <a:t>als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Projekt</a:t>
            </a:r>
            <a:r>
              <a:rPr lang="en-US" dirty="0">
                <a:solidFill>
                  <a:srgbClr val="404040"/>
                </a:solidFill>
              </a:rPr>
              <a:t>?</a:t>
            </a:r>
            <a:endParaRPr lang="en-US" dirty="0"/>
          </a:p>
          <a:p>
            <a:r>
              <a:rPr lang="en-US" dirty="0" err="1">
                <a:solidFill>
                  <a:srgbClr val="404040"/>
                </a:solidFill>
              </a:rPr>
              <a:t>Vorstellung</a:t>
            </a:r>
            <a:r>
              <a:rPr lang="en-US" dirty="0">
                <a:solidFill>
                  <a:srgbClr val="404040"/>
                </a:solidFill>
              </a:rPr>
              <a:t> der </a:t>
            </a:r>
            <a:r>
              <a:rPr lang="en-US">
                <a:solidFill>
                  <a:srgbClr val="404040"/>
                </a:solidFill>
              </a:rPr>
              <a:t>Webseiten:</a:t>
            </a:r>
          </a:p>
          <a:p>
            <a:pPr lvl="1"/>
            <a:r>
              <a:rPr lang="en-US" dirty="0" err="1">
                <a:solidFill>
                  <a:srgbClr val="404040"/>
                </a:solidFill>
              </a:rPr>
              <a:t>Stadien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Mannschaften</a:t>
            </a:r>
            <a:endParaRPr lang="en-US" dirty="0">
              <a:solidFill>
                <a:srgbClr val="404040"/>
              </a:solidFill>
              <a:ea typeface="+mn-lt"/>
              <a:cs typeface="+mn-lt"/>
            </a:endParaRPr>
          </a:p>
          <a:p>
            <a:pPr lvl="1"/>
            <a:r>
              <a:rPr lang="en-US" dirty="0" err="1">
                <a:solidFill>
                  <a:srgbClr val="404040"/>
                </a:solidFill>
              </a:rPr>
              <a:t>Statistik</a:t>
            </a: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6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Kurznotiz mit Fragezeichen">
            <a:extLst>
              <a:ext uri="{FF2B5EF4-FFF2-40B4-BE49-F238E27FC236}">
                <a16:creationId xmlns:a16="http://schemas.microsoft.com/office/drawing/2014/main" id="{A1337733-56D8-33B8-F4F1-56242D4D3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8" r="17335" b="-3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40A88-3985-5DFB-3511-7B7A01EF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latin typeface="Arial Nova"/>
              </a:rPr>
              <a:t>Warum euro 2021?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46AB-2D24-413C-35B8-0234FA8A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endParaRPr lang="en-US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  <a:p>
            <a:pPr marL="285750" indent="-285750"/>
            <a:r>
              <a:rPr lang="en-US"/>
              <a:t>Rezentes Thema</a:t>
            </a:r>
          </a:p>
          <a:p>
            <a:pPr marL="285750" indent="-285750"/>
            <a:r>
              <a:rPr lang="en-US" err="1"/>
              <a:t>Allgemeines</a:t>
            </a:r>
            <a:r>
              <a:rPr lang="en-US"/>
              <a:t> </a:t>
            </a:r>
            <a:r>
              <a:rPr lang="en-US" err="1"/>
              <a:t>Interessenfeld</a:t>
            </a:r>
            <a:endParaRPr lang="en-US"/>
          </a:p>
          <a:p>
            <a:pPr marL="285750" indent="-285750"/>
            <a:r>
              <a:rPr lang="en-US"/>
              <a:t>Viele </a:t>
            </a:r>
            <a:r>
              <a:rPr lang="en-US" err="1"/>
              <a:t>Abbildungsmöglichkeiten</a:t>
            </a:r>
          </a:p>
          <a:p>
            <a:pPr marL="285750" indent="-285750"/>
            <a:r>
              <a:rPr lang="en-US" err="1"/>
              <a:t>Spezielles</a:t>
            </a:r>
            <a:r>
              <a:rPr lang="en-US"/>
              <a:t> Turnier (</a:t>
            </a:r>
            <a:r>
              <a:rPr lang="en-US" err="1"/>
              <a:t>Coronapandemie</a:t>
            </a:r>
            <a:r>
              <a:rPr lang="en-US"/>
              <a:t> und </a:t>
            </a:r>
            <a:r>
              <a:rPr lang="en-US" err="1"/>
              <a:t>verschiedene</a:t>
            </a:r>
            <a:r>
              <a:rPr lang="en-US"/>
              <a:t> </a:t>
            </a:r>
            <a:r>
              <a:rPr lang="en-US" err="1"/>
              <a:t>Austragungsländer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8DAC-8AB8-E1C0-FA29-3595E2DB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Stadionübersicht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4D8B-271B-14EA-CB6E-EBF9737AD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Link: http: https://euro2021projekt.github.io/index.html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2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1C41-7FB4-F740-A319-43C307B3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stadionübersicht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8629B-A96A-AB55-80E0-19BEB982F254}"/>
              </a:ext>
            </a:extLst>
          </p:cNvPr>
          <p:cNvSpPr txBox="1"/>
          <p:nvPr/>
        </p:nvSpPr>
        <p:spPr>
          <a:xfrm>
            <a:off x="5419558" y="40693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Leaflet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02847-3BEF-07E6-DE6A-9A2CAB063269}"/>
              </a:ext>
            </a:extLst>
          </p:cNvPr>
          <p:cNvSpPr txBox="1"/>
          <p:nvPr/>
        </p:nvSpPr>
        <p:spPr>
          <a:xfrm>
            <a:off x="7327064" y="287538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Leaflet Providers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AFBEB-7799-2E6B-C7CB-3CC0812E40AA}"/>
              </a:ext>
            </a:extLst>
          </p:cNvPr>
          <p:cNvSpPr txBox="1"/>
          <p:nvPr/>
        </p:nvSpPr>
        <p:spPr>
          <a:xfrm>
            <a:off x="1681413" y="34861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Leaflet </a:t>
            </a:r>
            <a:r>
              <a:rPr lang="en-US" sz="2400" b="1" err="1"/>
              <a:t>Minimap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D1A1B-5488-233F-07AB-8840D0F06139}"/>
              </a:ext>
            </a:extLst>
          </p:cNvPr>
          <p:cNvSpPr txBox="1"/>
          <p:nvPr/>
        </p:nvSpPr>
        <p:spPr>
          <a:xfrm>
            <a:off x="1222709" y="5019341"/>
            <a:ext cx="32244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Leaflet Full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42561-4498-0F83-2CC0-D73B9FAAA00D}"/>
              </a:ext>
            </a:extLst>
          </p:cNvPr>
          <p:cNvSpPr txBox="1"/>
          <p:nvPr/>
        </p:nvSpPr>
        <p:spPr>
          <a:xfrm>
            <a:off x="7327900" y="513547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Leaflet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1C133-CAC6-F862-1206-8C393A3C4AC3}"/>
              </a:ext>
            </a:extLst>
          </p:cNvPr>
          <p:cNvSpPr txBox="1"/>
          <p:nvPr/>
        </p:nvSpPr>
        <p:spPr>
          <a:xfrm>
            <a:off x="9155197" y="408856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err="1"/>
              <a:t>Suchleiste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400274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53D25-8C62-2661-BB99-F6D48707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Website Stadionübersicht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9821DD-7754-4BCF-C5B6-B08EFBBA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71" y="1122807"/>
            <a:ext cx="449527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1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9C580-D926-DE17-63F2-32F36D10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Website stadionübersicht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75E625-7374-5187-B12F-8D250BD73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099" y="1176974"/>
            <a:ext cx="5246585" cy="259752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96DCFB-8039-54AF-E255-C84EEB3B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98394"/>
            <a:ext cx="5361604" cy="23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FB52-01E2-305F-A574-5B5C6F08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Stadionübersicht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B5F401-AD3B-C52A-6CFA-74C76EE6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19" y="2326276"/>
            <a:ext cx="6448425" cy="12001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F9502D-0483-F5AE-37E0-B3C9B791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5" y="3910773"/>
            <a:ext cx="4540369" cy="257908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6832BA-B0EC-DF3C-A4B9-7D6167E9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15" y="3690618"/>
            <a:ext cx="6984520" cy="8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3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BE2-6443-7359-FA5C-319AF3F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 </a:t>
            </a:r>
            <a:r>
              <a:rPr lang="en-US" err="1"/>
              <a:t>Mannschaften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45FB-13CB-F472-D924-C285CA84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Link: http: https://euro2021projekt.github.io/Mannschaft.html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0105258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128</Words>
  <Application>Microsoft Office PowerPoint</Application>
  <PresentationFormat>Widescreen</PresentationFormat>
  <Paragraphs>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Nova</vt:lpstr>
      <vt:lpstr>Calibri</vt:lpstr>
      <vt:lpstr>Gill Sans MT</vt:lpstr>
      <vt:lpstr>Paket</vt:lpstr>
      <vt:lpstr>Euro2021-Projektarbeit</vt:lpstr>
      <vt:lpstr>Inhalt</vt:lpstr>
      <vt:lpstr>Warum euro 2021?</vt:lpstr>
      <vt:lpstr>Website Stadionübersicht</vt:lpstr>
      <vt:lpstr>Website stadionübersicht</vt:lpstr>
      <vt:lpstr>Website Stadionübersicht</vt:lpstr>
      <vt:lpstr>Website stadionübersicht</vt:lpstr>
      <vt:lpstr>Website Stadionübersicht</vt:lpstr>
      <vt:lpstr>Website Mannschaften</vt:lpstr>
      <vt:lpstr>WEBSITE MANNSCHAFTEN </vt:lpstr>
      <vt:lpstr>WEBSITE MANNSCHAFTEN </vt:lpstr>
      <vt:lpstr>WEBSITE MANNSCHAFTEN </vt:lpstr>
      <vt:lpstr>Website Mannschaften</vt:lpstr>
      <vt:lpstr>WEBSITE MANNSCHAFTEN </vt:lpstr>
      <vt:lpstr>WEBSITE MANNSCHAFTEN </vt:lpstr>
      <vt:lpstr>Website statistik</vt:lpstr>
      <vt:lpstr>Website statistik</vt:lpstr>
      <vt:lpstr>Website statistik</vt:lpstr>
      <vt:lpstr>Website statistik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Joel Lino Robert</cp:lastModifiedBy>
  <cp:revision>16</cp:revision>
  <dcterms:created xsi:type="dcterms:W3CDTF">2022-06-30T08:38:59Z</dcterms:created>
  <dcterms:modified xsi:type="dcterms:W3CDTF">2022-06-30T12:27:05Z</dcterms:modified>
</cp:coreProperties>
</file>